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-51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468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635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093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120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8289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444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971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46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429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963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7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72EF9D-B5A3-44FF-9ACB-DFD42FB28178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99E0151-BE6A-45C1-80F4-98C550C265A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242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9770" y="724620"/>
            <a:ext cx="10302240" cy="3624999"/>
          </a:xfrm>
        </p:spPr>
        <p:txBody>
          <a:bodyPr>
            <a:noAutofit/>
          </a:bodyPr>
          <a:lstStyle/>
          <a:p>
            <a:r>
              <a:rPr lang="ru-RU" sz="3200" dirty="0" smtClean="0"/>
              <a:t>О реализации постановления </a:t>
            </a:r>
            <a:br>
              <a:rPr lang="ru-RU" sz="3200" dirty="0" smtClean="0"/>
            </a:br>
            <a:r>
              <a:rPr lang="ru-RU" sz="3200" dirty="0" smtClean="0"/>
              <a:t>Правительства РФ от 18.11.2022 N 2093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«Об утверждении Правил предоставления субсидий из федерального бюджета производителям деревянных домокомплектов на возмещение выпадающих доходов, связанных с предоставлением скидки физическим лицам на покупку таких деревянных домокомплектов»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91064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Основные</a:t>
            </a:r>
            <a:r>
              <a:rPr lang="ru-RU" sz="4400" dirty="0" smtClean="0"/>
              <a:t> </a:t>
            </a:r>
            <a:r>
              <a:rPr lang="ru-RU" sz="3600" dirty="0" smtClean="0"/>
              <a:t>этапы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Объявление конкурса – 1 квартал 2023 года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Заключение соглашения с победителями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Предоставление заявления о получении субсидии не чаще одного раза в месяц и не позднее 15-го числа второго месяца IV квартала 2023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828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Требования к производителям деревянных домокомплектов для участия в конкурсе на которые необходимо обратить внимание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Российское юридическое лицо, осуществляющее промышленное производство деревянных домокомплектов и получившее заключение о подтверждении производства домов деревянных заводского изготовления (дома стандартные) (код ОКПД 2 </a:t>
            </a:r>
            <a:r>
              <a:rPr lang="ru-RU" b="1" dirty="0" smtClean="0"/>
              <a:t>16.23.20.110</a:t>
            </a:r>
            <a:r>
              <a:rPr lang="ru-RU" dirty="0" smtClean="0"/>
              <a:t>) в соответствии Правительства Российской Федерации от 17 июля 2015 г. N 719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По состоянию на дату не ранее чем 1-е число месяца, предшествующего месяцу, в котором подана заявка в государственной информационной системе промышленности содержатся сведения о производителе деревянных домокомплектов, предусмотренные постановлением Правительства Российской Федерации от 21 декабря 2017 г. N 1604 «О предоставлении субъектами деятельности в сфере промышленности, органами государственной власти и органами местного самоуправления информации для включения в государственную информационную систему промышленности и размещении информации государственной информационной системы промышленности в открытом доступе в информационно-телекоммуникационной сети «Интернет»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Предоставление перечень наименований видов и цен на каждый вид деревянных домокомплектов (с учетом налога на добавленную стоимость), предлагаемых в течение соответствующего календарного года производителем деревянных домокомплектов к реализации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7398709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</TotalTime>
  <Words>208</Words>
  <Application>Microsoft Office PowerPoint</Application>
  <PresentationFormat>Произвольный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Ретро</vt:lpstr>
      <vt:lpstr>О реализации постановления  Правительства РФ от 18.11.2022 N 2093  «Об утверждении Правил предоставления субсидий из федерального бюджета производителям деревянных домокомплектов на возмещение выпадающих доходов, связанных с предоставлением скидки физическим лицам на покупку таких деревянных домокомплектов»</vt:lpstr>
      <vt:lpstr>Основные этапы</vt:lpstr>
      <vt:lpstr>Требования к производителям деревянных домокомплектов для участия в конкурсе на которые необходимо обратить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реализации постановления Правительства РФ от 18.11.2022 N 2093 "Об утверждении Правил предоставления субсидий из федерального бюджета производителям деревянных домокомплектов на возмещение выпадающих доходов, связанных с предоставлением скидки физическим лицам на покупку таких деревянных домокомплектов"</dc:title>
  <dc:creator>Сиренко Григорий Анатольевич</dc:creator>
  <cp:lastModifiedBy>Hiper_PC_21</cp:lastModifiedBy>
  <cp:revision>6</cp:revision>
  <cp:lastPrinted>2023-01-23T07:13:47Z</cp:lastPrinted>
  <dcterms:created xsi:type="dcterms:W3CDTF">2023-01-20T14:59:16Z</dcterms:created>
  <dcterms:modified xsi:type="dcterms:W3CDTF">2023-01-31T12:02:01Z</dcterms:modified>
</cp:coreProperties>
</file>