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613" r:id="rId3"/>
    <p:sldId id="826" r:id="rId4"/>
    <p:sldId id="812" r:id="rId5"/>
    <p:sldId id="831" r:id="rId6"/>
    <p:sldId id="827" r:id="rId7"/>
    <p:sldId id="828" r:id="rId8"/>
    <p:sldId id="829" r:id="rId9"/>
    <p:sldId id="830" r:id="rId10"/>
    <p:sldId id="753" r:id="rId11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366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" initials="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704"/>
    <a:srgbClr val="0A116C"/>
    <a:srgbClr val="212A52"/>
    <a:srgbClr val="7FBA38"/>
    <a:srgbClr val="89C63F"/>
    <a:srgbClr val="FF9185"/>
    <a:srgbClr val="203864"/>
    <a:srgbClr val="000000"/>
    <a:srgbClr val="8CCE42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7630" autoAdjust="0"/>
  </p:normalViewPr>
  <p:slideViewPr>
    <p:cSldViewPr snapToGrid="0">
      <p:cViewPr varScale="1">
        <p:scale>
          <a:sx n="88" d="100"/>
          <a:sy n="88" d="100"/>
        </p:scale>
        <p:origin x="606" y="84"/>
      </p:cViewPr>
      <p:guideLst>
        <p:guide orient="horz" pos="1366"/>
        <p:guide pos="370"/>
        <p:guide orient="horz" pos="3770"/>
        <p:guide orient="horz" pos="368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A381E-0500-4183-AD43-5E90EC08C245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B29F-2E4A-4DD1-A54C-9E23898CD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8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3A9A5A1B-C993-4F85-A8CD-012BF1415E0B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4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4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223E7E3F-F831-4D1B-86A3-4B4E3CE469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59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7E3F-F831-4D1B-86A3-4B4E3CE4693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7E3F-F831-4D1B-86A3-4B4E3CE4693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7E3F-F831-4D1B-86A3-4B4E3CE4693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7E3F-F831-4D1B-86A3-4B4E3CE4693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7E3F-F831-4D1B-86A3-4B4E3CE469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0CA2-F0EA-4B7E-BDD1-7C419410A9EA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9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92-C2B5-41B6-9BFA-37EFA86CDF91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1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0CF8-4B49-4132-BBDA-81502E2CA13F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2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D82038-58AA-4722-8A85-A008653D2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AE2AD3-BE09-4814-A737-156A94D4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3FB976-2B65-4D98-85D6-3C480CB8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E45-F094-47A5-AAF2-979A48E3E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743676-DA5E-41A7-A96D-02993F83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E4FB68-FFC0-41A9-B8C2-87A22248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2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3F3E50-5DC7-4CA2-8B43-31996417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59A7EF-A366-49CD-9150-69882DC73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B7565D-B69F-4C67-88DC-A50BC25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3A08-83D2-45AF-BB57-0FD1B4B30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1C466-CE47-40FA-BB76-AB7FF1C9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05FFA1-ACEF-4BCC-95CA-B00E1296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0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D936E-A7F5-4386-91ED-96BECAFA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AEE819-E012-4B2A-910D-AC4E507BE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D1FFA7-0925-424F-AD2C-F37BF2F9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7568-60CA-46E0-A1F9-AB86F23CEF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CB42C-D89A-4FA7-916A-6FC096DD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2E4EFE-CC7B-4365-A6CA-D00E66B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52837-4C9F-4396-8BBA-CB0FA0B4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AB62FE-0BBF-4F0F-89E7-8AB5506B1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6059AC-AD4B-4AAD-A77D-222C7CB24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263F3A-579B-4149-9B04-419396D4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890-A12E-45F5-975A-E258B5BA2C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8FD45F-63CF-4F2D-8476-F4A0566D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7E914D-10A7-4F29-9343-C94088AC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7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E97F5-9671-42AC-BBBB-99C144E4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60A8B3-FAB6-4075-B3C8-100BCBBF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DB1AF7-C519-4B8F-ACEF-58D28D573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32E114-E314-4954-9873-376C6B224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ACEFED-822F-4E95-A7C7-C5D62C655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EA62BCB-2656-416E-9F4F-6B9D055C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5634-D76F-4C6E-8DD9-313532920A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D1F6F0B-931C-45E5-83C1-C7BF473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B97575-1BAB-4218-8954-3BB9AFE7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2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50575-5918-4DFB-984A-3F1A1A7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9E9F7B-915A-4833-9A20-4C28A057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A36F-2B23-4CE9-8660-571322ED5E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BC26DD-E4E8-4628-BC8E-D14E4003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16ADDD2-58FD-4974-9D13-85903F66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EC24D3-7585-4260-AB2D-6E8FACCC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B51D-8461-4232-A4BD-61D4CE6F9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2167A06-CD3A-4791-9C03-91965724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A50E05-54FF-4693-ACAF-F844A360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540E2-E5B2-4B79-AA7C-CA138A5B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AA2EFD-6F89-440A-8A7C-A0447949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56E965-33B1-4293-8679-CD417AACE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F2B497-86E9-45DE-ADFD-54A67E41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8E1A-CC24-405F-AE9E-DCA0F3AC69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DDC94B-86BF-4EF9-9156-4A5F036E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BF5A81-B48C-4967-A8C8-BDFFB593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7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A89F-8E2E-438A-84C3-9247D61298AF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7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A8437-5170-4904-BC14-100B3DD2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4FC083-7C7D-405B-9C36-06D073ECF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D797B2-3522-4DD8-A9DD-E44B0DA91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A57532-0353-4854-A379-9373F0E1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D12C-2715-4253-B4AC-F58EEA792D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562D3E-CD65-4A17-8DD7-AACA7080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E4E934-428F-4B3A-83B0-1D5AAA17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965DD-24C8-44CF-8738-0D21367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EF8E39-F020-4F9C-8402-7C53797EE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586EDC-4A06-4C5F-BF9B-40B98A51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A2B9-6EC5-4ED0-84D8-349B231214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324A86-C429-47B1-AE51-019DAE85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2585B8-CDBB-4410-BB9B-D2BFF7B5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8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2C54DAD-5414-4B74-AC5E-F29582C7B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2DDAEA5-3B92-4428-8C38-57529CC51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1F9671-C935-441B-BDD1-25FA9051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750-50F8-43E6-A209-00373B0D0A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5717F4-5DD0-40DB-8E09-8652CDB7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CE8A9-D8D5-44B5-9ABE-CC887DA7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7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6D62-3E56-4C12-8E70-969CB2A02D3E}" type="datetime1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6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0297-D5B4-433A-804E-EEC9922E25AA}" type="datetime1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F5D2-B806-4CB6-B5BF-F6E0BAF5A033}" type="datetime1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9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C651-96F8-4552-837C-722FB3889121}" type="datetime1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0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09BE-A4A5-4E00-B72C-1F62366727F8}" type="datetime1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6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06-BEE6-4072-9DBB-297E8FB4EF7C}" type="datetime1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2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0C41-ED57-4E14-B117-A59A4281810E}" type="datetime1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465C-71AC-4A39-AEC4-493A8426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FAE99B1-1A85-43F4-94C9-3BBFFBF92DA9}" type="datetime1">
              <a:rPr lang="ru-RU" smtClean="0"/>
              <a:t>20.06.2023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541465C-71AC-4A39-AEC4-493A84267E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6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6DE49F-692F-4E4C-A021-99644502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5F836D-D2A8-46F3-832A-565B3554D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C10508-6E8B-47C8-9C15-CCCEB167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D15A-2E23-4539-9BFD-7488CC0A75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D2C423-1DC3-4F31-95DC-63199DC83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E65554-7087-43FE-AB01-7FAD11589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C6B5A23-9162-434E-98B8-51553BAE3527}"/>
              </a:ext>
            </a:extLst>
          </p:cNvPr>
          <p:cNvSpPr/>
          <p:nvPr/>
        </p:nvSpPr>
        <p:spPr>
          <a:xfrm>
            <a:off x="8758923" y="-27108"/>
            <a:ext cx="3471363" cy="6858461"/>
          </a:xfrm>
          <a:custGeom>
            <a:avLst/>
            <a:gdLst/>
            <a:ahLst/>
            <a:cxnLst/>
            <a:rect l="l" t="t" r="r" b="b"/>
            <a:pathLst>
              <a:path w="5210175" h="10287000">
                <a:moveTo>
                  <a:pt x="0" y="0"/>
                </a:moveTo>
                <a:lnTo>
                  <a:pt x="5210174" y="0"/>
                </a:lnTo>
                <a:lnTo>
                  <a:pt x="521017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5C704"/>
          </a:solidFill>
        </p:spPr>
        <p:txBody>
          <a:bodyPr wrap="square" lIns="0" tIns="0" rIns="0" bIns="0" rtlCol="0"/>
          <a:lstStyle/>
          <a:p>
            <a:endParaRPr sz="3191" dirty="0"/>
          </a:p>
        </p:txBody>
      </p:sp>
      <p:grpSp>
        <p:nvGrpSpPr>
          <p:cNvPr id="47" name="Рисунок 12" descr="Зерно">
            <a:extLst>
              <a:ext uri="{FF2B5EF4-FFF2-40B4-BE49-F238E27FC236}">
                <a16:creationId xmlns="" xmlns:a16="http://schemas.microsoft.com/office/drawing/2014/main" id="{1B7742BF-76B2-40E6-B1AB-DFEB817541DE}"/>
              </a:ext>
            </a:extLst>
          </p:cNvPr>
          <p:cNvGrpSpPr/>
          <p:nvPr/>
        </p:nvGrpSpPr>
        <p:grpSpPr>
          <a:xfrm rot="16200000">
            <a:off x="7151832" y="1732331"/>
            <a:ext cx="5303685" cy="4894359"/>
            <a:chOff x="5701188" y="3072384"/>
            <a:chExt cx="775146" cy="715322"/>
          </a:xfrm>
          <a:noFill/>
        </p:grpSpPr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E7F07DB8-98BA-41AA-AFE4-9ADD546316D6}"/>
                </a:ext>
              </a:extLst>
            </p:cNvPr>
            <p:cNvSpPr/>
            <p:nvPr/>
          </p:nvSpPr>
          <p:spPr>
            <a:xfrm>
              <a:off x="5701188" y="3292406"/>
              <a:ext cx="552450" cy="495300"/>
            </a:xfrm>
            <a:custGeom>
              <a:avLst/>
              <a:gdLst>
                <a:gd name="connsiteX0" fmla="*/ 252794 w 552450"/>
                <a:gd name="connsiteY0" fmla="*/ 340905 h 495300"/>
                <a:gd name="connsiteX1" fmla="*/ 7144 w 552450"/>
                <a:gd name="connsiteY1" fmla="*/ 493305 h 495300"/>
                <a:gd name="connsiteX2" fmla="*/ 7144 w 552450"/>
                <a:gd name="connsiteY2" fmla="*/ 445680 h 495300"/>
                <a:gd name="connsiteX3" fmla="*/ 218789 w 552450"/>
                <a:gd name="connsiteY3" fmla="*/ 308330 h 495300"/>
                <a:gd name="connsiteX4" fmla="*/ 218789 w 552450"/>
                <a:gd name="connsiteY4" fmla="*/ 308330 h 495300"/>
                <a:gd name="connsiteX5" fmla="*/ 219266 w 552450"/>
                <a:gd name="connsiteY5" fmla="*/ 308330 h 495300"/>
                <a:gd name="connsiteX6" fmla="*/ 511969 w 552450"/>
                <a:gd name="connsiteY6" fmla="*/ 14388 h 495300"/>
                <a:gd name="connsiteX7" fmla="*/ 545641 w 552450"/>
                <a:gd name="connsiteY7" fmla="*/ 13853 h 495300"/>
                <a:gd name="connsiteX8" fmla="*/ 546176 w 552450"/>
                <a:gd name="connsiteY8" fmla="*/ 47524 h 495300"/>
                <a:gd name="connsiteX9" fmla="*/ 545592 w 552450"/>
                <a:gd name="connsiteY9" fmla="*/ 48107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495300">
                  <a:moveTo>
                    <a:pt x="252794" y="340905"/>
                  </a:moveTo>
                  <a:cubicBezTo>
                    <a:pt x="109919" y="491114"/>
                    <a:pt x="11335" y="493305"/>
                    <a:pt x="7144" y="493305"/>
                  </a:cubicBezTo>
                  <a:lnTo>
                    <a:pt x="7144" y="445680"/>
                  </a:lnTo>
                  <a:cubicBezTo>
                    <a:pt x="8001" y="445680"/>
                    <a:pt x="92869" y="441775"/>
                    <a:pt x="218789" y="308330"/>
                  </a:cubicBezTo>
                  <a:lnTo>
                    <a:pt x="218789" y="308330"/>
                  </a:lnTo>
                  <a:lnTo>
                    <a:pt x="219266" y="308330"/>
                  </a:lnTo>
                  <a:lnTo>
                    <a:pt x="511969" y="14388"/>
                  </a:lnTo>
                  <a:cubicBezTo>
                    <a:pt x="521119" y="4942"/>
                    <a:pt x="536195" y="4702"/>
                    <a:pt x="545641" y="13853"/>
                  </a:cubicBezTo>
                  <a:cubicBezTo>
                    <a:pt x="555087" y="23003"/>
                    <a:pt x="555327" y="38078"/>
                    <a:pt x="546176" y="47524"/>
                  </a:cubicBezTo>
                  <a:cubicBezTo>
                    <a:pt x="545984" y="47722"/>
                    <a:pt x="545790" y="47916"/>
                    <a:pt x="545592" y="48107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F3EFE9BD-6BF1-4F31-96A7-2D1C018B0FD4}"/>
                </a:ext>
              </a:extLst>
            </p:cNvPr>
            <p:cNvSpPr/>
            <p:nvPr/>
          </p:nvSpPr>
          <p:spPr>
            <a:xfrm>
              <a:off x="6255343" y="3100844"/>
              <a:ext cx="190500" cy="190500"/>
            </a:xfrm>
            <a:custGeom>
              <a:avLst/>
              <a:gdLst>
                <a:gd name="connsiteX0" fmla="*/ 146410 w 190500"/>
                <a:gd name="connsiteY0" fmla="*/ 152135 h 190500"/>
                <a:gd name="connsiteX1" fmla="*/ 190130 w 190500"/>
                <a:gd name="connsiteY1" fmla="*/ 7259 h 190500"/>
                <a:gd name="connsiteX2" fmla="*/ 45350 w 190500"/>
                <a:gd name="connsiteY2" fmla="*/ 51074 h 190500"/>
                <a:gd name="connsiteX3" fmla="*/ 8297 w 190500"/>
                <a:gd name="connsiteY3" fmla="*/ 189092 h 190500"/>
                <a:gd name="connsiteX4" fmla="*/ 146410 w 190500"/>
                <a:gd name="connsiteY4" fmla="*/ 15213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46410" y="152135"/>
                  </a:moveTo>
                  <a:cubicBezTo>
                    <a:pt x="194702" y="103748"/>
                    <a:pt x="190130" y="7259"/>
                    <a:pt x="190130" y="7259"/>
                  </a:cubicBezTo>
                  <a:cubicBezTo>
                    <a:pt x="190130" y="7259"/>
                    <a:pt x="93737" y="2687"/>
                    <a:pt x="45350" y="51074"/>
                  </a:cubicBezTo>
                  <a:cubicBezTo>
                    <a:pt x="-3037" y="99461"/>
                    <a:pt x="8297" y="189092"/>
                    <a:pt x="8297" y="189092"/>
                  </a:cubicBezTo>
                  <a:cubicBezTo>
                    <a:pt x="8297" y="189092"/>
                    <a:pt x="97832" y="200426"/>
                    <a:pt x="146410" y="152135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BAA4A825-CA40-4E5D-8711-DBEFEB2BFC0A}"/>
                </a:ext>
              </a:extLst>
            </p:cNvPr>
            <p:cNvSpPr/>
            <p:nvPr/>
          </p:nvSpPr>
          <p:spPr>
            <a:xfrm>
              <a:off x="6074950" y="3463747"/>
              <a:ext cx="266700" cy="152400"/>
            </a:xfrm>
            <a:custGeom>
              <a:avLst/>
              <a:gdLst>
                <a:gd name="connsiteX0" fmla="*/ 141827 w 266700"/>
                <a:gd name="connsiteY0" fmla="*/ 7163 h 152400"/>
                <a:gd name="connsiteX1" fmla="*/ 7144 w 266700"/>
                <a:gd name="connsiteY1" fmla="*/ 75933 h 152400"/>
                <a:gd name="connsiteX2" fmla="*/ 139065 w 266700"/>
                <a:gd name="connsiteY2" fmla="*/ 150038 h 152400"/>
                <a:gd name="connsiteX3" fmla="*/ 264223 w 266700"/>
                <a:gd name="connsiteY3" fmla="*/ 81077 h 152400"/>
                <a:gd name="connsiteX4" fmla="*/ 141827 w 266700"/>
                <a:gd name="connsiteY4" fmla="*/ 716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52400">
                  <a:moveTo>
                    <a:pt x="141827" y="7163"/>
                  </a:moveTo>
                  <a:cubicBezTo>
                    <a:pt x="73438" y="5829"/>
                    <a:pt x="7144" y="75933"/>
                    <a:pt x="7144" y="75933"/>
                  </a:cubicBezTo>
                  <a:cubicBezTo>
                    <a:pt x="7144" y="75933"/>
                    <a:pt x="70675" y="148704"/>
                    <a:pt x="139065" y="150038"/>
                  </a:cubicBezTo>
                  <a:cubicBezTo>
                    <a:pt x="207454" y="151371"/>
                    <a:pt x="264223" y="81077"/>
                    <a:pt x="264223" y="81077"/>
                  </a:cubicBezTo>
                  <a:cubicBezTo>
                    <a:pt x="264223" y="81077"/>
                    <a:pt x="210217" y="8496"/>
                    <a:pt x="141827" y="7163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34E73A36-DC91-46DD-87F2-17CE8A91CF3F}"/>
                </a:ext>
              </a:extLst>
            </p:cNvPr>
            <p:cNvSpPr/>
            <p:nvPr/>
          </p:nvSpPr>
          <p:spPr>
            <a:xfrm>
              <a:off x="5940171" y="3598431"/>
              <a:ext cx="266700" cy="152400"/>
            </a:xfrm>
            <a:custGeom>
              <a:avLst/>
              <a:gdLst>
                <a:gd name="connsiteX0" fmla="*/ 141923 w 266700"/>
                <a:gd name="connsiteY0" fmla="*/ 7163 h 152400"/>
                <a:gd name="connsiteX1" fmla="*/ 7144 w 266700"/>
                <a:gd name="connsiteY1" fmla="*/ 76028 h 152400"/>
                <a:gd name="connsiteX2" fmla="*/ 139065 w 266700"/>
                <a:gd name="connsiteY2" fmla="*/ 150038 h 152400"/>
                <a:gd name="connsiteX3" fmla="*/ 264319 w 266700"/>
                <a:gd name="connsiteY3" fmla="*/ 81077 h 152400"/>
                <a:gd name="connsiteX4" fmla="*/ 141923 w 266700"/>
                <a:gd name="connsiteY4" fmla="*/ 716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52400">
                  <a:moveTo>
                    <a:pt x="141923" y="7163"/>
                  </a:moveTo>
                  <a:cubicBezTo>
                    <a:pt x="73533" y="5829"/>
                    <a:pt x="7144" y="76028"/>
                    <a:pt x="7144" y="76028"/>
                  </a:cubicBezTo>
                  <a:cubicBezTo>
                    <a:pt x="7144" y="76028"/>
                    <a:pt x="70771" y="148704"/>
                    <a:pt x="139065" y="150038"/>
                  </a:cubicBezTo>
                  <a:cubicBezTo>
                    <a:pt x="207359" y="151371"/>
                    <a:pt x="264319" y="81077"/>
                    <a:pt x="264319" y="81077"/>
                  </a:cubicBezTo>
                  <a:cubicBezTo>
                    <a:pt x="264319" y="81077"/>
                    <a:pt x="210312" y="8496"/>
                    <a:pt x="141923" y="7163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ECC46335-2C82-4161-A33B-6906EA9D7ECB}"/>
                </a:ext>
              </a:extLst>
            </p:cNvPr>
            <p:cNvSpPr/>
            <p:nvPr/>
          </p:nvSpPr>
          <p:spPr>
            <a:xfrm>
              <a:off x="6209634" y="3329064"/>
              <a:ext cx="266700" cy="152400"/>
            </a:xfrm>
            <a:custGeom>
              <a:avLst/>
              <a:gdLst>
                <a:gd name="connsiteX0" fmla="*/ 141827 w 266700"/>
                <a:gd name="connsiteY0" fmla="*/ 7163 h 152400"/>
                <a:gd name="connsiteX1" fmla="*/ 7144 w 266700"/>
                <a:gd name="connsiteY1" fmla="*/ 75933 h 152400"/>
                <a:gd name="connsiteX2" fmla="*/ 139065 w 266700"/>
                <a:gd name="connsiteY2" fmla="*/ 150038 h 152400"/>
                <a:gd name="connsiteX3" fmla="*/ 264223 w 266700"/>
                <a:gd name="connsiteY3" fmla="*/ 80886 h 152400"/>
                <a:gd name="connsiteX4" fmla="*/ 141827 w 266700"/>
                <a:gd name="connsiteY4" fmla="*/ 716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52400">
                  <a:moveTo>
                    <a:pt x="141827" y="7163"/>
                  </a:moveTo>
                  <a:cubicBezTo>
                    <a:pt x="73533" y="5829"/>
                    <a:pt x="7144" y="75933"/>
                    <a:pt x="7144" y="75933"/>
                  </a:cubicBezTo>
                  <a:cubicBezTo>
                    <a:pt x="7144" y="75933"/>
                    <a:pt x="70675" y="148609"/>
                    <a:pt x="139065" y="150038"/>
                  </a:cubicBezTo>
                  <a:cubicBezTo>
                    <a:pt x="207454" y="151466"/>
                    <a:pt x="264223" y="80886"/>
                    <a:pt x="264223" y="80886"/>
                  </a:cubicBezTo>
                  <a:cubicBezTo>
                    <a:pt x="264223" y="80886"/>
                    <a:pt x="210217" y="8496"/>
                    <a:pt x="141827" y="7163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DFAD9C2C-1C2E-4B19-B0AE-91799409F8C0}"/>
                </a:ext>
              </a:extLst>
            </p:cNvPr>
            <p:cNvSpPr/>
            <p:nvPr/>
          </p:nvSpPr>
          <p:spPr>
            <a:xfrm>
              <a:off x="5932530" y="3207068"/>
              <a:ext cx="152400" cy="266700"/>
            </a:xfrm>
            <a:custGeom>
              <a:avLst/>
              <a:gdLst>
                <a:gd name="connsiteX0" fmla="*/ 81174 w 152400"/>
                <a:gd name="connsiteY0" fmla="*/ 264319 h 266700"/>
                <a:gd name="connsiteX1" fmla="*/ 149945 w 152400"/>
                <a:gd name="connsiteY1" fmla="*/ 129540 h 266700"/>
                <a:gd name="connsiteX2" fmla="*/ 76126 w 152400"/>
                <a:gd name="connsiteY2" fmla="*/ 7144 h 266700"/>
                <a:gd name="connsiteX3" fmla="*/ 7165 w 152400"/>
                <a:gd name="connsiteY3" fmla="*/ 132397 h 266700"/>
                <a:gd name="connsiteX4" fmla="*/ 81174 w 152400"/>
                <a:gd name="connsiteY4" fmla="*/ 26431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66700">
                  <a:moveTo>
                    <a:pt x="81174" y="264319"/>
                  </a:moveTo>
                  <a:cubicBezTo>
                    <a:pt x="81174" y="264319"/>
                    <a:pt x="151374" y="197644"/>
                    <a:pt x="149945" y="129540"/>
                  </a:cubicBezTo>
                  <a:cubicBezTo>
                    <a:pt x="148516" y="61436"/>
                    <a:pt x="76126" y="7144"/>
                    <a:pt x="76126" y="7144"/>
                  </a:cubicBezTo>
                  <a:cubicBezTo>
                    <a:pt x="76126" y="7144"/>
                    <a:pt x="5736" y="64294"/>
                    <a:pt x="7165" y="132397"/>
                  </a:cubicBezTo>
                  <a:cubicBezTo>
                    <a:pt x="8594" y="200501"/>
                    <a:pt x="81174" y="264319"/>
                    <a:pt x="81174" y="264319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22067457-BD34-478C-AC81-6BEE6B69C7B7}"/>
                </a:ext>
              </a:extLst>
            </p:cNvPr>
            <p:cNvSpPr/>
            <p:nvPr/>
          </p:nvSpPr>
          <p:spPr>
            <a:xfrm>
              <a:off x="5797754" y="3341846"/>
              <a:ext cx="152400" cy="266700"/>
            </a:xfrm>
            <a:custGeom>
              <a:avLst/>
              <a:gdLst>
                <a:gd name="connsiteX0" fmla="*/ 81267 w 152400"/>
                <a:gd name="connsiteY0" fmla="*/ 264223 h 266700"/>
                <a:gd name="connsiteX1" fmla="*/ 150037 w 152400"/>
                <a:gd name="connsiteY1" fmla="*/ 129540 h 266700"/>
                <a:gd name="connsiteX2" fmla="*/ 76219 w 152400"/>
                <a:gd name="connsiteY2" fmla="*/ 7144 h 266700"/>
                <a:gd name="connsiteX3" fmla="*/ 7162 w 152400"/>
                <a:gd name="connsiteY3" fmla="*/ 132302 h 266700"/>
                <a:gd name="connsiteX4" fmla="*/ 81267 w 152400"/>
                <a:gd name="connsiteY4" fmla="*/ 26422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66700">
                  <a:moveTo>
                    <a:pt x="81267" y="264223"/>
                  </a:moveTo>
                  <a:cubicBezTo>
                    <a:pt x="81267" y="264223"/>
                    <a:pt x="151371" y="197549"/>
                    <a:pt x="150037" y="129540"/>
                  </a:cubicBezTo>
                  <a:cubicBezTo>
                    <a:pt x="148704" y="61532"/>
                    <a:pt x="76219" y="7144"/>
                    <a:pt x="76219" y="7144"/>
                  </a:cubicBezTo>
                  <a:cubicBezTo>
                    <a:pt x="76219" y="7144"/>
                    <a:pt x="5829" y="64294"/>
                    <a:pt x="7162" y="132302"/>
                  </a:cubicBezTo>
                  <a:cubicBezTo>
                    <a:pt x="8496" y="200311"/>
                    <a:pt x="81267" y="264223"/>
                    <a:pt x="81267" y="264223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8226DEF2-CE1D-4F99-A6DA-66EB39E0F6AF}"/>
                </a:ext>
              </a:extLst>
            </p:cNvPr>
            <p:cNvSpPr/>
            <p:nvPr/>
          </p:nvSpPr>
          <p:spPr>
            <a:xfrm>
              <a:off x="6067501" y="3072384"/>
              <a:ext cx="152400" cy="266700"/>
            </a:xfrm>
            <a:custGeom>
              <a:avLst/>
              <a:gdLst>
                <a:gd name="connsiteX0" fmla="*/ 80886 w 152400"/>
                <a:gd name="connsiteY0" fmla="*/ 264319 h 266700"/>
                <a:gd name="connsiteX1" fmla="*/ 149752 w 152400"/>
                <a:gd name="connsiteY1" fmla="*/ 129540 h 266700"/>
                <a:gd name="connsiteX2" fmla="*/ 76124 w 152400"/>
                <a:gd name="connsiteY2" fmla="*/ 7144 h 266700"/>
                <a:gd name="connsiteX3" fmla="*/ 7162 w 152400"/>
                <a:gd name="connsiteY3" fmla="*/ 132397 h 266700"/>
                <a:gd name="connsiteX4" fmla="*/ 80886 w 152400"/>
                <a:gd name="connsiteY4" fmla="*/ 26431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66700">
                  <a:moveTo>
                    <a:pt x="80886" y="264319"/>
                  </a:moveTo>
                  <a:cubicBezTo>
                    <a:pt x="80886" y="264319"/>
                    <a:pt x="151085" y="197644"/>
                    <a:pt x="149752" y="129540"/>
                  </a:cubicBezTo>
                  <a:cubicBezTo>
                    <a:pt x="148418" y="61436"/>
                    <a:pt x="76124" y="7144"/>
                    <a:pt x="76124" y="7144"/>
                  </a:cubicBezTo>
                  <a:cubicBezTo>
                    <a:pt x="76124" y="7144"/>
                    <a:pt x="5829" y="64294"/>
                    <a:pt x="7162" y="132397"/>
                  </a:cubicBezTo>
                  <a:cubicBezTo>
                    <a:pt x="8496" y="200501"/>
                    <a:pt x="80886" y="264319"/>
                    <a:pt x="80886" y="264319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797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55ADB6-73F9-45A4-B1E0-2DAACF9128E5}"/>
              </a:ext>
            </a:extLst>
          </p:cNvPr>
          <p:cNvSpPr txBox="1"/>
          <p:nvPr/>
        </p:nvSpPr>
        <p:spPr>
          <a:xfrm>
            <a:off x="911189" y="270203"/>
            <a:ext cx="352558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И ПРОДОВОЛЬСТВИЯ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0FB41B7-7BC6-48D0-99AF-525052DFA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122967"/>
            <a:ext cx="627725" cy="841031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="" xmlns:a16="http://schemas.microsoft.com/office/drawing/2014/main" id="{21181F8E-CBE7-4FAE-83E0-5168905AB161}"/>
              </a:ext>
            </a:extLst>
          </p:cNvPr>
          <p:cNvSpPr txBox="1">
            <a:spLocks/>
          </p:cNvSpPr>
          <p:nvPr/>
        </p:nvSpPr>
        <p:spPr>
          <a:xfrm>
            <a:off x="228600" y="2822864"/>
            <a:ext cx="8161020" cy="1361474"/>
          </a:xfrm>
          <a:prstGeom prst="rect">
            <a:avLst/>
          </a:prstGeom>
        </p:spPr>
        <p:txBody>
          <a:bodyPr vert="horz" wrap="square" lIns="0" tIns="278459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ПО ПОДБОРУ ЗЕМЕЛЬНЫХ УЧАСТКОВ ДЛЯ СЕЛЬСКОХОЗЯЙСТВЕННЫХ ТОВАРОПРОИЗВОДИТЕЛЕЙ</a:t>
            </a:r>
            <a:endParaRPr lang="ru-RU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8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1EAD2D4-8FB7-45ED-81E1-4F4683A2E72F}"/>
              </a:ext>
            </a:extLst>
          </p:cNvPr>
          <p:cNvSpPr/>
          <p:nvPr/>
        </p:nvSpPr>
        <p:spPr>
          <a:xfrm>
            <a:off x="-35860" y="603144"/>
            <a:ext cx="12227859" cy="701493"/>
          </a:xfrm>
          <a:prstGeom prst="rect">
            <a:avLst/>
          </a:prstGeom>
          <a:solidFill>
            <a:srgbClr val="0A1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304637"/>
            <a:ext cx="6149789" cy="4879835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9BF312-97D1-4FF6-908B-F3EDFBEB85D8}"/>
              </a:ext>
            </a:extLst>
          </p:cNvPr>
          <p:cNvSpPr/>
          <p:nvPr/>
        </p:nvSpPr>
        <p:spPr>
          <a:xfrm>
            <a:off x="1150620" y="53929"/>
            <a:ext cx="1104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ПОДБОРУ ЗЕМЕЛЬНЫХ УЧАСТКОВ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780" y="5234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7" y="4352979"/>
            <a:ext cx="1534425" cy="276190"/>
          </a:xfrm>
          <a:prstGeom prst="rect">
            <a:avLst/>
          </a:prstGeom>
          <a:ln w="12700">
            <a:solidFill>
              <a:srgbClr val="0A116C"/>
            </a:solidFill>
          </a:ln>
        </p:spPr>
      </p:pic>
      <p:cxnSp>
        <p:nvCxnSpPr>
          <p:cNvPr id="16" name="Прямая со стрелкой 15"/>
          <p:cNvCxnSpPr>
            <a:stCxn id="14" idx="0"/>
          </p:cNvCxnSpPr>
          <p:nvPr/>
        </p:nvCxnSpPr>
        <p:spPr>
          <a:xfrm flipH="1" flipV="1">
            <a:off x="680587" y="3531300"/>
            <a:ext cx="607193" cy="821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460" y="597559"/>
            <a:ext cx="607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5C7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Загружено 331 «чистых ЗУ» площадью 5 308 га</a:t>
            </a:r>
          </a:p>
          <a:p>
            <a:endParaRPr lang="ru-RU" b="1" dirty="0">
              <a:solidFill>
                <a:srgbClr val="75C7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5327" y="628336"/>
            <a:ext cx="546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5C7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РПГУ</a:t>
            </a:r>
            <a:r>
              <a:rPr lang="ru-RU" sz="2000" b="1" dirty="0" smtClean="0">
                <a:solidFill>
                  <a:srgbClr val="75C7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b="1" dirty="0">
              <a:solidFill>
                <a:srgbClr val="75C7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EAD2D4-8FB7-45ED-81E1-4F4683A2E72F}"/>
              </a:ext>
            </a:extLst>
          </p:cNvPr>
          <p:cNvSpPr/>
          <p:nvPr/>
        </p:nvSpPr>
        <p:spPr>
          <a:xfrm>
            <a:off x="-1" y="6184472"/>
            <a:ext cx="12192001" cy="701493"/>
          </a:xfrm>
          <a:prstGeom prst="rect">
            <a:avLst/>
          </a:prstGeom>
          <a:solidFill>
            <a:srgbClr val="0A1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3443" y="6190553"/>
            <a:ext cx="1174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процесса подбора ЗУ и «бесшовный» переход на предоставление </a:t>
            </a:r>
            <a:r>
              <a:rPr lang="ru-RU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госуслуги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NikitinNiA\Desktop\Сним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27" y="4079485"/>
            <a:ext cx="6026673" cy="21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s://mbdou52.edummr.ru/wp-content/uploads/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27" y="1282380"/>
            <a:ext cx="6026672" cy="2797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endCxn id="21" idx="0"/>
          </p:cNvCxnSpPr>
          <p:nvPr/>
        </p:nvCxnSpPr>
        <p:spPr>
          <a:xfrm>
            <a:off x="6165326" y="1282380"/>
            <a:ext cx="0" cy="4908173"/>
          </a:xfrm>
          <a:prstGeom prst="line">
            <a:avLst/>
          </a:prstGeom>
          <a:ln w="76200">
            <a:solidFill>
              <a:srgbClr val="0A1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65326" y="4079485"/>
            <a:ext cx="6026674" cy="0"/>
          </a:xfrm>
          <a:prstGeom prst="line">
            <a:avLst/>
          </a:prstGeom>
          <a:ln w="76200">
            <a:solidFill>
              <a:srgbClr val="0A1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31BF3235-1906-4B8E-98CD-B8DB2D840A43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1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">
            <a:extLst>
              <a:ext uri="{FF2B5EF4-FFF2-40B4-BE49-F238E27FC236}">
                <a16:creationId xmlns:a16="http://schemas.microsoft.com/office/drawing/2014/main" xmlns="" id="{0705BD76-7C25-4881-AB4B-F8DD6D2BC153}"/>
              </a:ext>
            </a:extLst>
          </p:cNvPr>
          <p:cNvSpPr txBox="1">
            <a:spLocks/>
          </p:cNvSpPr>
          <p:nvPr/>
        </p:nvSpPr>
        <p:spPr>
          <a:xfrm>
            <a:off x="487091" y="130014"/>
            <a:ext cx="11215551" cy="5078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2pPr>
            <a:lvl3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3pPr>
            <a:lvl4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4pPr>
            <a:lvl5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5pPr>
            <a:lvl6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6pPr>
            <a:lvl7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7pPr>
            <a:lvl8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8pPr>
            <a:lvl9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9pPr>
          </a:lstStyle>
          <a:p>
            <a:pPr algn="just"/>
            <a:r>
              <a:rPr lang="ru-RU" sz="3000" dirty="0" smtClean="0"/>
              <a:t>      Сервис по </a:t>
            </a:r>
            <a:r>
              <a:rPr lang="ru-RU" sz="3000" dirty="0"/>
              <a:t>подбору </a:t>
            </a:r>
            <a:r>
              <a:rPr lang="ru-RU" sz="3000" dirty="0" smtClean="0"/>
              <a:t>ЗУ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0" y="2416272"/>
            <a:ext cx="4922560" cy="3349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2416272"/>
            <a:ext cx="4778873" cy="33497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85453D2-F867-4AA9-8678-D256489E4CBC}"/>
              </a:ext>
            </a:extLst>
          </p:cNvPr>
          <p:cNvSpPr/>
          <p:nvPr/>
        </p:nvSpPr>
        <p:spPr>
          <a:xfrm>
            <a:off x="611228" y="5581376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Алгоритм: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31BF3235-1906-4B8E-98CD-B8DB2D840A4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9697"/>
              </p:ext>
            </p:extLst>
          </p:nvPr>
        </p:nvGraphicFramePr>
        <p:xfrm>
          <a:off x="1211904" y="1318260"/>
          <a:ext cx="9716309" cy="1089660"/>
        </p:xfrm>
        <a:graphic>
          <a:graphicData uri="http://schemas.openxmlformats.org/drawingml/2006/table">
            <a:tbl>
              <a:tblPr/>
              <a:tblGrid>
                <a:gridCol w="34960"/>
                <a:gridCol w="4922646"/>
                <a:gridCol w="4758703"/>
              </a:tblGrid>
              <a:tr h="1089660">
                <a:tc>
                  <a:txBody>
                    <a:bodyPr/>
                    <a:lstStyle/>
                    <a:p>
                      <a:pPr marL="180000" marR="0" lvl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82" marR="4682">
                    <a:lnL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СЦЕНАРИЙ № 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Локация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(«точка на карте»)</a:t>
                      </a:r>
                      <a:endParaRPr lang="ru-RU" sz="15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СЦЕНАРИЙ № 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 (без привязки к местности, желаемая площадь)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16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9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7DB356F-0F4C-47CE-BA8A-BF61BB1F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98628"/>
              </p:ext>
            </p:extLst>
          </p:nvPr>
        </p:nvGraphicFramePr>
        <p:xfrm>
          <a:off x="466724" y="694034"/>
          <a:ext cx="11071764" cy="5718635"/>
        </p:xfrm>
        <a:graphic>
          <a:graphicData uri="http://schemas.openxmlformats.org/drawingml/2006/table">
            <a:tbl>
              <a:tblPr/>
              <a:tblGrid>
                <a:gridCol w="518697">
                  <a:extLst>
                    <a:ext uri="{9D8B030D-6E8A-4147-A177-3AD203B41FA5}">
                      <a16:colId xmlns:a16="http://schemas.microsoft.com/office/drawing/2014/main" xmlns="" val="263619232"/>
                    </a:ext>
                  </a:extLst>
                </a:gridCol>
                <a:gridCol w="3175099"/>
                <a:gridCol w="2281709"/>
                <a:gridCol w="2728404"/>
                <a:gridCol w="2367855"/>
              </a:tblGrid>
              <a:tr h="415590">
                <a:tc>
                  <a:txBody>
                    <a:bodyPr/>
                    <a:lstStyle/>
                    <a:p>
                      <a:pPr marL="108000" marR="0" indent="0" algn="ctr" defTabSz="91435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spc="-2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№</a:t>
                      </a:r>
                    </a:p>
                  </a:txBody>
                  <a:tcPr marL="4682" marR="4682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8000" marR="0" lvl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cap="none" spc="-2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                   ПРОЦЕСС</a:t>
                      </a:r>
                      <a:endParaRPr lang="ru-RU" sz="1400" b="1" i="0" u="none" strike="noStrike" kern="1200" cap="none" spc="-2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  <a:sym typeface="Calibri"/>
                      </a:endParaRPr>
                    </a:p>
                  </a:txBody>
                  <a:tcPr marL="4682" marR="4682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indent="0" algn="ctr" defTabSz="91435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cap="none" spc="-2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СРОК</a:t>
                      </a:r>
                      <a:endParaRPr lang="ru-RU" sz="1400" b="1" i="0" u="none" strike="noStrike" kern="1200" cap="none" spc="-2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Century Gothic" panose="020B0502020202020204" pitchFamily="34" charset="0"/>
                        <a:ea typeface="Verdana" panose="020B0604030504040204" pitchFamily="34" charset="0"/>
                        <a:cs typeface="+mn-cs"/>
                        <a:sym typeface="Calibri"/>
                      </a:endParaRPr>
                    </a:p>
                  </a:txBody>
                  <a:tcPr marL="4682" marR="4682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152">
                <a:tc gridSpan="5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ДЕЙСТВИЯ ФЕРМЕРА: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82" marR="4682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3645">
                <a:tc>
                  <a:txBody>
                    <a:bodyPr/>
                    <a:lstStyle/>
                    <a:p>
                      <a:pPr marL="180000" marR="0" lvl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spc="-2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1</a:t>
                      </a:r>
                    </a:p>
                  </a:txBody>
                  <a:tcPr marL="4682" marR="4682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Потребность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ЗУ: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локация («точка на карте»)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городской округ (желаемая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площадь)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000" marR="0" lvl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cap="none" spc="-2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1 р. д.</a:t>
                      </a:r>
                      <a:endParaRPr lang="ru-RU" sz="1800" b="0" i="0" u="none" strike="noStrike" kern="1200" cap="none" spc="-2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63500" marR="63500" marT="63500" marB="63500" anchor="ctr" horzOverflow="overflow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546102"/>
                  </a:ext>
                </a:extLst>
              </a:tr>
              <a:tr h="3661078">
                <a:tc>
                  <a:txBody>
                    <a:bodyPr/>
                    <a:lstStyle/>
                    <a:p>
                      <a:pPr marL="180000" marR="0" lvl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cap="none" spc="-2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</a:t>
                      </a:r>
                      <a:endParaRPr lang="ru-RU" sz="1600" b="0" i="0" u="none" strike="noStrike" kern="1200" cap="none" spc="-2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4682" marR="4682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b="1" baseline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вариант:</a:t>
                      </a:r>
                      <a:endParaRPr lang="ru-RU" sz="1600" b="1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Заполнение опросного листа;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Выбор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ЗУ (находящегося в НГС, гос. и мун. собственности, без ограничений оборотоспособности) на карте;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Заявление на госуслугу МИО МО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вариант: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Заполнение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опросного листа;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Выбор локации на карте;</a:t>
                      </a:r>
                      <a:endParaRPr lang="ru-RU" sz="1600" b="0" baseline="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Заявка на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подуслугу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МСХП МО</a:t>
                      </a:r>
                      <a:endParaRPr lang="ru-RU" sz="1600" b="1" dirty="0" smtClean="0">
                        <a:solidFill>
                          <a:srgbClr val="75C704"/>
                        </a:solidFill>
                        <a:latin typeface="+mn-l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вариант: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Заполнение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опросного листа;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Выбор ЗУ (изъятые ЗУ, ЗУ должников) на карте;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клике на интересующий ЗУ появляется информация с характеристиками ЗУ, дата проведения аукциона, с 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контактными данными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связи по вопросу приобретения земельного участка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">
            <a:extLst>
              <a:ext uri="{FF2B5EF4-FFF2-40B4-BE49-F238E27FC236}">
                <a16:creationId xmlns:a16="http://schemas.microsoft.com/office/drawing/2014/main" xmlns="" id="{0705BD76-7C25-4881-AB4B-F8DD6D2BC153}"/>
              </a:ext>
            </a:extLst>
          </p:cNvPr>
          <p:cNvSpPr txBox="1">
            <a:spLocks/>
          </p:cNvSpPr>
          <p:nvPr/>
        </p:nvSpPr>
        <p:spPr>
          <a:xfrm>
            <a:off x="341430" y="213904"/>
            <a:ext cx="11066376" cy="4801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2pPr>
            <a:lvl3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3pPr>
            <a:lvl4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4pPr>
            <a:lvl5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5pPr>
            <a:lvl6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6pPr>
            <a:lvl7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7pPr>
            <a:lvl8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8pPr>
            <a:lvl9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all" spc="-2" baseline="0">
                <a:ln>
                  <a:noFill/>
                </a:ln>
                <a:solidFill>
                  <a:srgbClr val="535861"/>
                </a:solidFill>
                <a:uFillTx/>
                <a:latin typeface="Montserrat Bold"/>
                <a:ea typeface="Montserrat Bold"/>
                <a:cs typeface="Montserrat Bold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</a:rPr>
              <a:t>Сервис по подбору ЗУ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4482" y="63900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1EAD2D4-8FB7-45ED-81E1-4F4683A2E72F}"/>
              </a:ext>
            </a:extLst>
          </p:cNvPr>
          <p:cNvSpPr/>
          <p:nvPr/>
        </p:nvSpPr>
        <p:spPr>
          <a:xfrm>
            <a:off x="144981" y="597548"/>
            <a:ext cx="11892227" cy="701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9BF312-97D1-4FF6-908B-F3EDFBEB85D8}"/>
              </a:ext>
            </a:extLst>
          </p:cNvPr>
          <p:cNvSpPr/>
          <p:nvPr/>
        </p:nvSpPr>
        <p:spPr>
          <a:xfrm>
            <a:off x="345158" y="53929"/>
            <a:ext cx="1184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на РПГУ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780" y="5234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4" descr="https://mbdou52.edummr.ru/wp-content/uploads/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60" y="43517"/>
            <a:ext cx="4091939" cy="290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овина рамки 13"/>
          <p:cNvSpPr/>
          <p:nvPr/>
        </p:nvSpPr>
        <p:spPr>
          <a:xfrm rot="5400000">
            <a:off x="4253211" y="879647"/>
            <a:ext cx="896655" cy="628652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6" descr="https://upload.wikimedia.org/wikipedia/commons/thumb/e/e6/Interactive_icon.svg/159px-Interactive_ic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05" y="2771924"/>
            <a:ext cx="942422" cy="12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40" y="2396585"/>
            <a:ext cx="3931920" cy="224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ловина рамки 16"/>
          <p:cNvSpPr/>
          <p:nvPr/>
        </p:nvSpPr>
        <p:spPr>
          <a:xfrm rot="5400000">
            <a:off x="7079358" y="2359258"/>
            <a:ext cx="909793" cy="628652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823" y="2396585"/>
            <a:ext cx="273989" cy="55399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r>
              <a:rPr lang="ru-RU" sz="3000" b="1" dirty="0" smtClean="0">
                <a:solidFill>
                  <a:srgbClr val="0A116C"/>
                </a:solidFill>
              </a:rPr>
              <a:t>2</a:t>
            </a:r>
            <a:endParaRPr lang="ru-RU" sz="3000" b="1" dirty="0">
              <a:solidFill>
                <a:srgbClr val="0A116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6" y="4297680"/>
            <a:ext cx="3975057" cy="240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139612" y="4191790"/>
            <a:ext cx="273989" cy="55399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r>
              <a:rPr lang="ru-RU" sz="3000" b="1" dirty="0" smtClean="0">
                <a:solidFill>
                  <a:srgbClr val="0A116C"/>
                </a:solidFill>
              </a:rPr>
              <a:t>3</a:t>
            </a:r>
            <a:endParaRPr lang="ru-RU" sz="3000" b="1" dirty="0">
              <a:solidFill>
                <a:srgbClr val="0A116C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5400000">
            <a:off x="10911466" y="4218839"/>
            <a:ext cx="909793" cy="628652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6" descr="https://upload.wikimedia.org/wikipedia/commons/thumb/e/e6/Interactive_icon.svg/159px-Interactive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8183" y="6087184"/>
            <a:ext cx="614086" cy="9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31BF3235-1906-4B8E-98CD-B8DB2D840A4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" y="948294"/>
            <a:ext cx="4305300" cy="19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32931" y="877586"/>
            <a:ext cx="380232" cy="553998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3000" b="1" dirty="0">
                <a:solidFill>
                  <a:srgbClr val="0A116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191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1EAD2D4-8FB7-45ED-81E1-4F4683A2E72F}"/>
              </a:ext>
            </a:extLst>
          </p:cNvPr>
          <p:cNvSpPr/>
          <p:nvPr/>
        </p:nvSpPr>
        <p:spPr>
          <a:xfrm>
            <a:off x="144981" y="584411"/>
            <a:ext cx="11892227" cy="701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9BF312-97D1-4FF6-908B-F3EDFBEB85D8}"/>
              </a:ext>
            </a:extLst>
          </p:cNvPr>
          <p:cNvSpPr/>
          <p:nvPr/>
        </p:nvSpPr>
        <p:spPr>
          <a:xfrm>
            <a:off x="345158" y="53929"/>
            <a:ext cx="1184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на РПГУ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780" y="5234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" y="769146"/>
            <a:ext cx="4577616" cy="26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овина рамки 10"/>
          <p:cNvSpPr/>
          <p:nvPr/>
        </p:nvSpPr>
        <p:spPr>
          <a:xfrm rot="5400000">
            <a:off x="4242973" y="717720"/>
            <a:ext cx="909793" cy="628652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87" y="2487544"/>
            <a:ext cx="422157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https://mbdou52.edummr.ru/wp-content/uploads/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-1"/>
            <a:ext cx="4297679" cy="3062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50149" y="784898"/>
            <a:ext cx="380172" cy="553968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3000" b="1" dirty="0">
                <a:solidFill>
                  <a:srgbClr val="0A116C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9489" y="2477080"/>
            <a:ext cx="380172" cy="553968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3000" b="1" dirty="0">
                <a:solidFill>
                  <a:srgbClr val="0A116C"/>
                </a:solidFill>
              </a:rPr>
              <a:t>5</a:t>
            </a:r>
          </a:p>
        </p:txBody>
      </p:sp>
      <p:sp>
        <p:nvSpPr>
          <p:cNvPr id="18" name="Половина рамки 17"/>
          <p:cNvSpPr/>
          <p:nvPr/>
        </p:nvSpPr>
        <p:spPr>
          <a:xfrm rot="5400000">
            <a:off x="6652845" y="2439738"/>
            <a:ext cx="909793" cy="628652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5400000">
            <a:off x="10287039" y="3930658"/>
            <a:ext cx="909793" cy="628652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64" y="4002411"/>
            <a:ext cx="4843462" cy="282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85353" y="4002411"/>
            <a:ext cx="380172" cy="553968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3000" b="1" dirty="0">
                <a:solidFill>
                  <a:srgbClr val="0A116C"/>
                </a:solidFill>
              </a:rPr>
              <a:t>6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31BF3235-1906-4B8E-98CD-B8DB2D840A4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07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1EAD2D4-8FB7-45ED-81E1-4F4683A2E72F}"/>
              </a:ext>
            </a:extLst>
          </p:cNvPr>
          <p:cNvSpPr/>
          <p:nvPr/>
        </p:nvSpPr>
        <p:spPr>
          <a:xfrm>
            <a:off x="144981" y="584411"/>
            <a:ext cx="11892227" cy="701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9BF312-97D1-4FF6-908B-F3EDFBEB85D8}"/>
              </a:ext>
            </a:extLst>
          </p:cNvPr>
          <p:cNvSpPr/>
          <p:nvPr/>
        </p:nvSpPr>
        <p:spPr>
          <a:xfrm>
            <a:off x="345158" y="53929"/>
            <a:ext cx="1184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на РПГУ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780" y="5234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4" descr="https://mbdou52.edummr.ru/wp-content/uploads/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-1"/>
            <a:ext cx="4160519" cy="2956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7" y="722361"/>
            <a:ext cx="3895048" cy="261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53" y="2235949"/>
            <a:ext cx="3455522" cy="27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8164" r="24492" b="11497"/>
          <a:stretch/>
        </p:blipFill>
        <p:spPr bwMode="auto">
          <a:xfrm>
            <a:off x="7419975" y="3589864"/>
            <a:ext cx="3581400" cy="31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оловина рамки 15"/>
          <p:cNvSpPr/>
          <p:nvPr/>
        </p:nvSpPr>
        <p:spPr>
          <a:xfrm rot="5400000">
            <a:off x="3587517" y="708509"/>
            <a:ext cx="805645" cy="542926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5400000">
            <a:off x="6872173" y="2145545"/>
            <a:ext cx="873671" cy="642938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5400000">
            <a:off x="10434524" y="3529990"/>
            <a:ext cx="873671" cy="642938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8877" y="673562"/>
            <a:ext cx="367348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7</a:t>
            </a:r>
            <a:endParaRPr lang="ru-RU" sz="2400" b="1" dirty="0">
              <a:solidFill>
                <a:srgbClr val="0A116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499" y="2216517"/>
            <a:ext cx="367348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8</a:t>
            </a:r>
            <a:endParaRPr lang="ru-RU" sz="2400" b="1" dirty="0">
              <a:solidFill>
                <a:srgbClr val="0A116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7518" y="3589864"/>
            <a:ext cx="367348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9</a:t>
            </a:r>
            <a:endParaRPr lang="ru-RU" sz="2400" b="1" dirty="0">
              <a:solidFill>
                <a:srgbClr val="0A116C"/>
              </a:solidFill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31BF3235-1906-4B8E-98CD-B8DB2D840A4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6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1EAD2D4-8FB7-45ED-81E1-4F4683A2E72F}"/>
              </a:ext>
            </a:extLst>
          </p:cNvPr>
          <p:cNvSpPr/>
          <p:nvPr/>
        </p:nvSpPr>
        <p:spPr>
          <a:xfrm>
            <a:off x="144980" y="589799"/>
            <a:ext cx="11892227" cy="701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9BF312-97D1-4FF6-908B-F3EDFBEB85D8}"/>
              </a:ext>
            </a:extLst>
          </p:cNvPr>
          <p:cNvSpPr/>
          <p:nvPr/>
        </p:nvSpPr>
        <p:spPr>
          <a:xfrm>
            <a:off x="345158" y="53929"/>
            <a:ext cx="1184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на РПГУ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780" y="5234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4" descr="https://mbdou52.edummr.ru/wp-content/uploads/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"/>
            <a:ext cx="4053840" cy="2461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ловина рамки 15"/>
          <p:cNvSpPr/>
          <p:nvPr/>
        </p:nvSpPr>
        <p:spPr>
          <a:xfrm rot="5400000">
            <a:off x="3369075" y="669082"/>
            <a:ext cx="805645" cy="542926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5400000">
            <a:off x="6153211" y="1571571"/>
            <a:ext cx="873671" cy="642938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5400000">
            <a:off x="8784067" y="2576627"/>
            <a:ext cx="873671" cy="642938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31BF3235-1906-4B8E-98CD-B8DB2D840A4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8" y="723900"/>
            <a:ext cx="352793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26579" y="723900"/>
            <a:ext cx="550090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10</a:t>
            </a:r>
            <a:endParaRPr lang="ru-RU" sz="2400" b="1" dirty="0">
              <a:solidFill>
                <a:srgbClr val="0A116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65" y="1631444"/>
            <a:ext cx="3505201" cy="25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05982" y="1631445"/>
            <a:ext cx="550090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11</a:t>
            </a:r>
            <a:endParaRPr lang="ru-RU" sz="2400" b="1" dirty="0">
              <a:solidFill>
                <a:srgbClr val="0A116C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97" y="2662701"/>
            <a:ext cx="2960103" cy="243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839110" y="2662701"/>
            <a:ext cx="550090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12</a:t>
            </a:r>
            <a:endParaRPr lang="ru-RU" sz="2400" b="1" dirty="0">
              <a:solidFill>
                <a:srgbClr val="0A116C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33" y="3604260"/>
            <a:ext cx="3246756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овина рамки 26"/>
          <p:cNvSpPr/>
          <p:nvPr/>
        </p:nvSpPr>
        <p:spPr>
          <a:xfrm rot="5400000">
            <a:off x="11519275" y="3444471"/>
            <a:ext cx="702511" cy="642938"/>
          </a:xfrm>
          <a:prstGeom prst="halfFra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87117" y="3594006"/>
            <a:ext cx="550090" cy="52319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ru-RU" sz="2800" b="1" dirty="0" smtClean="0">
                <a:solidFill>
                  <a:srgbClr val="0A116C"/>
                </a:solidFill>
              </a:rPr>
              <a:t>13</a:t>
            </a:r>
            <a:endParaRPr lang="ru-RU" sz="2400" b="1" dirty="0">
              <a:solidFill>
                <a:srgbClr val="0A116C"/>
              </a:solidFill>
            </a:endParaRPr>
          </a:p>
        </p:txBody>
      </p:sp>
      <p:pic>
        <p:nvPicPr>
          <p:cNvPr id="30" name="Picture 26" descr="https://upload.wikimedia.org/wikipedia/commons/thumb/e/e6/Interactive_icon.svg/159px-Interactive_ic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14454" y="5951019"/>
            <a:ext cx="594363" cy="7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2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32BB26-5C7E-4338-B838-1917A796E83A}"/>
              </a:ext>
            </a:extLst>
          </p:cNvPr>
          <p:cNvSpPr txBox="1"/>
          <p:nvPr/>
        </p:nvSpPr>
        <p:spPr>
          <a:xfrm>
            <a:off x="349788" y="2647950"/>
            <a:ext cx="1140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A11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3200" i="1" dirty="0">
              <a:solidFill>
                <a:srgbClr val="0A116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BF3C-7028-4BB0-9A55-6CE7BEF6A5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47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38398</TotalTime>
  <Words>244</Words>
  <Application>Microsoft Office PowerPoint</Application>
  <PresentationFormat>Широкоэкранный</PresentationFormat>
  <Paragraphs>69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Tahoma</vt:lpstr>
      <vt:lpstr>Times New Roman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Тучина Наталия Викторовна</dc:creator>
  <cp:lastModifiedBy>Учетная запись Майкрософт</cp:lastModifiedBy>
  <cp:revision>1291</cp:revision>
  <cp:lastPrinted>2022-09-05T14:11:48Z</cp:lastPrinted>
  <dcterms:created xsi:type="dcterms:W3CDTF">2020-08-26T08:04:51Z</dcterms:created>
  <dcterms:modified xsi:type="dcterms:W3CDTF">2023-06-20T07:27:29Z</dcterms:modified>
</cp:coreProperties>
</file>