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0" r:id="rId1"/>
  </p:sldMasterIdLst>
  <p:notesMasterIdLst>
    <p:notesMasterId r:id="rId3"/>
  </p:notesMasterIdLst>
  <p:sldIdLst>
    <p:sldId id="272" r:id="rId2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59" autoAdjust="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чт 18.11.21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5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6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77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39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4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1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4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7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1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0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4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25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6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17366" y="737616"/>
            <a:ext cx="672809" cy="2804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95861"/>
              </p:ext>
            </p:extLst>
          </p:nvPr>
        </p:nvGraphicFramePr>
        <p:xfrm>
          <a:off x="301752" y="1018032"/>
          <a:ext cx="9488424" cy="5420054"/>
        </p:xfrm>
        <a:graphic>
          <a:graphicData uri="http://schemas.openxmlformats.org/drawingml/2006/table">
            <a:tbl>
              <a:tblPr/>
              <a:tblGrid>
                <a:gridCol w="3706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ru" sz="900" b="1" dirty="0">
                          <a:latin typeface="Times New Roman"/>
                        </a:rPr>
                        <a:t>Факт за </a:t>
                      </a:r>
                      <a:r>
                        <a:rPr lang="ru" sz="900" b="1" dirty="0" smtClean="0">
                          <a:latin typeface="Times New Roman"/>
                        </a:rPr>
                        <a:t>2020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План на </a:t>
                      </a:r>
                      <a:r>
                        <a:rPr lang="ru" sz="900" b="1" dirty="0" smtClean="0">
                          <a:latin typeface="Times New Roman"/>
                        </a:rPr>
                        <a:t>2021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2022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2023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350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302 631,97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270 281,24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276 439,82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277 620,22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278 467,09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066 689,55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190 896,78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1 160 387,25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1 179 999,57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1 114 091,68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38 601,41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40 682,60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51 575,93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780,00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300,45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96 797,55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96 950,00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5 019,57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524,68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22 917,08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14 901,48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15 073,78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6 203,55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604,39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331 617,28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488 784,08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11 283,88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797,88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45 390,89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48 566,90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48 469,00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48 469,00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14 218,08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21 705,80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657,00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23 681,00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13 935,00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280,06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60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108,81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309,38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359 158,56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715 468,46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080,95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558,06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917,38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255 223,40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248 440,40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248 940,40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287,03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28 428,00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23 952,00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20 112,00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20 243,00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647,88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695,29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339 998,00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357 631,00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276 570,00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594,95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44 316,77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41 491,60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38 294,00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44 310,14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14 288,00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11 888,00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11 888,00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637,33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925,15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398 876,21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435 618,56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433 831,60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6 353,30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25 009,56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34 871,21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198 323,93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219 124,92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570,80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632,00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14 635,97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69 109,62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34 147,21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700,6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 dirty="0" smtClean="0">
                          <a:latin typeface="Times New Roman"/>
                        </a:rPr>
                        <a:t>Резерв нераспределенных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расходов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110 000,00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7288958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2 559 221,89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2 684 954,96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3 359 495,87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925 930,00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3 723 225,00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39584" y="6364224"/>
            <a:ext cx="341376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400" i="1">
                <a:solidFill>
                  <a:srgbClr val="3B566F"/>
                </a:solidFill>
                <a:latin typeface="Courier New"/>
              </a:rPr>
              <a:t>ш</a:t>
            </a:r>
            <a:r>
              <a:rPr lang="ru" sz="400" spc="250">
                <a:solidFill>
                  <a:srgbClr val="3B566F"/>
                </a:solidFill>
                <a:latin typeface="Courier New"/>
              </a:rPr>
              <a:t> . ' — _Л </a:t>
            </a:r>
            <a:r>
              <a:rPr lang="ru" sz="400" i="1" baseline="-25000">
                <a:solidFill>
                  <a:srgbClr val="3B566F"/>
                </a:solidFill>
                <a:latin typeface="Courier New"/>
              </a:rPr>
              <a:t>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3502</TotalTime>
  <Words>388</Words>
  <Application>Microsoft Office PowerPoint</Application>
  <PresentationFormat>Лист A4 (210x297 мм)</PresentationFormat>
  <Paragraphs>142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311</cp:revision>
  <cp:lastPrinted>2021-11-18T08:50:55Z</cp:lastPrinted>
  <dcterms:modified xsi:type="dcterms:W3CDTF">2021-11-18T12:33:45Z</dcterms:modified>
</cp:coreProperties>
</file>